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715" r:id="rId2"/>
    <p:sldId id="714" r:id="rId3"/>
    <p:sldId id="716" r:id="rId4"/>
    <p:sldId id="717" r:id="rId5"/>
    <p:sldId id="718" r:id="rId6"/>
    <p:sldId id="719" r:id="rId7"/>
    <p:sldId id="721" r:id="rId8"/>
    <p:sldId id="720" r:id="rId9"/>
  </p:sldIdLst>
  <p:sldSz cx="9144000" cy="5143500" type="screen16x9"/>
  <p:notesSz cx="6858000" cy="9144000"/>
  <p:defaultTextStyle>
    <a:defPPr>
      <a:defRPr lang="en-IN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779"/>
    <a:srgbClr val="00D3AA"/>
    <a:srgbClr val="38D3AA"/>
    <a:srgbClr val="3CA779"/>
    <a:srgbClr val="73FBA9"/>
    <a:srgbClr val="A6FCA9"/>
    <a:srgbClr val="4429D6"/>
    <a:srgbClr val="434DD6"/>
    <a:srgbClr val="4433FF"/>
    <a:srgbClr val="0005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82"/>
    <p:restoredTop sz="94579"/>
  </p:normalViewPr>
  <p:slideViewPr>
    <p:cSldViewPr snapToGrid="0">
      <p:cViewPr varScale="1">
        <p:scale>
          <a:sx n="153" d="100"/>
          <a:sy n="153" d="100"/>
        </p:scale>
        <p:origin x="34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2.gif>
</file>

<file path=ppt/media/image3.png>
</file>

<file path=ppt/media/image4.sv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Google Shape;3;n">
            <a:extLst>
              <a:ext uri="{FF2B5EF4-FFF2-40B4-BE49-F238E27FC236}">
                <a16:creationId xmlns:a16="http://schemas.microsoft.com/office/drawing/2014/main" id="{84310579-C199-F149-86FF-07622C79BA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2147483646 w 120000"/>
              <a:gd name="T3" fmla="*/ 0 h 120000"/>
              <a:gd name="T4" fmla="*/ 2147483646 w 120000"/>
              <a:gd name="T5" fmla="*/ 2147483646 h 120000"/>
              <a:gd name="T6" fmla="*/ 0 w 120000"/>
              <a:gd name="T7" fmla="*/ 2147483646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Google Shape;4;n">
            <a:extLst>
              <a:ext uri="{FF2B5EF4-FFF2-40B4-BE49-F238E27FC236}">
                <a16:creationId xmlns:a16="http://schemas.microsoft.com/office/drawing/2014/main" id="{55D18799-2879-BA4E-B763-682959D0F69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 altLang="en-IN">
              <a:sym typeface="Arial" panose="020B06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1pPr>
    <a:lvl2pPr marL="914400" lvl="1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2pPr>
    <a:lvl3pPr marL="1371600" lvl="2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3pPr>
    <a:lvl4pPr marL="1828800" lvl="3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4pPr>
    <a:lvl5pPr marL="2286000" lvl="4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anose="020B0604020202020204" pitchFamily="34" charset="0"/>
      <a:defRPr sz="1400">
        <a:solidFill>
          <a:srgbClr val="000000"/>
        </a:solidFill>
        <a:latin typeface="Arial"/>
        <a:ea typeface="Arial"/>
        <a:cs typeface="Arial"/>
        <a:sym typeface="Arial" panose="020B0604020202020204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Google Shape;51;p1:notes">
            <a:extLst>
              <a:ext uri="{FF2B5EF4-FFF2-40B4-BE49-F238E27FC236}">
                <a16:creationId xmlns:a16="http://schemas.microsoft.com/office/drawing/2014/main" id="{467A67ED-787D-1743-924F-EC0B026C792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5362" name="Google Shape;52;p1:notes">
            <a:extLst>
              <a:ext uri="{FF2B5EF4-FFF2-40B4-BE49-F238E27FC236}">
                <a16:creationId xmlns:a16="http://schemas.microsoft.com/office/drawing/2014/main" id="{4C6FD936-6313-E346-8CBF-13F6D1A4BE4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SzPts val="1100"/>
            </a:pPr>
            <a:endParaRPr lang="en-IN" altLang="en-IN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469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Google Shape;51;p1:notes">
            <a:extLst>
              <a:ext uri="{FF2B5EF4-FFF2-40B4-BE49-F238E27FC236}">
                <a16:creationId xmlns:a16="http://schemas.microsoft.com/office/drawing/2014/main" id="{DFBDBFC8-8E21-4043-877E-46363C0CC2D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1506" name="Google Shape;52;p1:notes">
            <a:extLst>
              <a:ext uri="{FF2B5EF4-FFF2-40B4-BE49-F238E27FC236}">
                <a16:creationId xmlns:a16="http://schemas.microsoft.com/office/drawing/2014/main" id="{78907D12-9E2B-1B4E-A4CB-01F46839347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SzPts val="1100"/>
            </a:pPr>
            <a:endParaRPr lang="en-IN" altLang="en-IN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158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Google Shape;51;p1:notes">
            <a:extLst>
              <a:ext uri="{FF2B5EF4-FFF2-40B4-BE49-F238E27FC236}">
                <a16:creationId xmlns:a16="http://schemas.microsoft.com/office/drawing/2014/main" id="{DFBDBFC8-8E21-4043-877E-46363C0CC2D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1506" name="Google Shape;52;p1:notes">
            <a:extLst>
              <a:ext uri="{FF2B5EF4-FFF2-40B4-BE49-F238E27FC236}">
                <a16:creationId xmlns:a16="http://schemas.microsoft.com/office/drawing/2014/main" id="{78907D12-9E2B-1B4E-A4CB-01F46839347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SzPts val="1100"/>
            </a:pPr>
            <a:endParaRPr lang="en-IN" altLang="en-IN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650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Google Shape;51;p1:notes">
            <a:extLst>
              <a:ext uri="{FF2B5EF4-FFF2-40B4-BE49-F238E27FC236}">
                <a16:creationId xmlns:a16="http://schemas.microsoft.com/office/drawing/2014/main" id="{DFBDBFC8-8E21-4043-877E-46363C0CC2D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1506" name="Google Shape;52;p1:notes">
            <a:extLst>
              <a:ext uri="{FF2B5EF4-FFF2-40B4-BE49-F238E27FC236}">
                <a16:creationId xmlns:a16="http://schemas.microsoft.com/office/drawing/2014/main" id="{78907D12-9E2B-1B4E-A4CB-01F46839347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SzPts val="1100"/>
            </a:pPr>
            <a:endParaRPr lang="en-IN" altLang="en-IN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571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Google Shape;51;p1:notes">
            <a:extLst>
              <a:ext uri="{FF2B5EF4-FFF2-40B4-BE49-F238E27FC236}">
                <a16:creationId xmlns:a16="http://schemas.microsoft.com/office/drawing/2014/main" id="{DFBDBFC8-8E21-4043-877E-46363C0CC2D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1506" name="Google Shape;52;p1:notes">
            <a:extLst>
              <a:ext uri="{FF2B5EF4-FFF2-40B4-BE49-F238E27FC236}">
                <a16:creationId xmlns:a16="http://schemas.microsoft.com/office/drawing/2014/main" id="{78907D12-9E2B-1B4E-A4CB-01F46839347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SzPts val="1100"/>
            </a:pPr>
            <a:endParaRPr lang="en-IN" altLang="en-IN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6820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Google Shape;51;p1:notes">
            <a:extLst>
              <a:ext uri="{FF2B5EF4-FFF2-40B4-BE49-F238E27FC236}">
                <a16:creationId xmlns:a16="http://schemas.microsoft.com/office/drawing/2014/main" id="{DFBDBFC8-8E21-4043-877E-46363C0CC2D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1506" name="Google Shape;52;p1:notes">
            <a:extLst>
              <a:ext uri="{FF2B5EF4-FFF2-40B4-BE49-F238E27FC236}">
                <a16:creationId xmlns:a16="http://schemas.microsoft.com/office/drawing/2014/main" id="{78907D12-9E2B-1B4E-A4CB-01F46839347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SzPts val="1100"/>
            </a:pPr>
            <a:endParaRPr lang="en-IN" altLang="en-IN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180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Google Shape;51;p1:notes">
            <a:extLst>
              <a:ext uri="{FF2B5EF4-FFF2-40B4-BE49-F238E27FC236}">
                <a16:creationId xmlns:a16="http://schemas.microsoft.com/office/drawing/2014/main" id="{DFBDBFC8-8E21-4043-877E-46363C0CC2D9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21506" name="Google Shape;52;p1:notes">
            <a:extLst>
              <a:ext uri="{FF2B5EF4-FFF2-40B4-BE49-F238E27FC236}">
                <a16:creationId xmlns:a16="http://schemas.microsoft.com/office/drawing/2014/main" id="{78907D12-9E2B-1B4E-A4CB-01F46839347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SzPts val="1100"/>
            </a:pPr>
            <a:endParaRPr lang="en-IN" altLang="en-IN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221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Google Shape;51;p1:notes">
            <a:extLst>
              <a:ext uri="{FF2B5EF4-FFF2-40B4-BE49-F238E27FC236}">
                <a16:creationId xmlns:a16="http://schemas.microsoft.com/office/drawing/2014/main" id="{467A67ED-787D-1743-924F-EC0B026C7926}"/>
              </a:ext>
            </a:extLst>
          </p:cNvPr>
          <p:cNvSpPr>
            <a:spLocks noGrp="1" noRot="1" noChangeAspect="1" noTextEdit="1"/>
          </p:cNvSpPr>
          <p:nvPr>
            <p:ph type="sldImg" idx="2"/>
          </p:nvPr>
        </p:nvSpPr>
        <p:spPr>
          <a:noFill/>
          <a:ln>
            <a:headEnd/>
            <a:tailEnd/>
          </a:ln>
        </p:spPr>
      </p:sp>
      <p:sp>
        <p:nvSpPr>
          <p:cNvPr id="15362" name="Google Shape;52;p1:notes">
            <a:extLst>
              <a:ext uri="{FF2B5EF4-FFF2-40B4-BE49-F238E27FC236}">
                <a16:creationId xmlns:a16="http://schemas.microsoft.com/office/drawing/2014/main" id="{4C6FD936-6313-E346-8CBF-13F6D1A4BE4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marL="0" indent="0" eaLnBrk="1" hangingPunct="1">
              <a:buSzPts val="1100"/>
            </a:pPr>
            <a:endParaRPr lang="en-IN" altLang="en-IN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122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anchor="b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" name="Google Shape;8;p1">
            <a:extLst>
              <a:ext uri="{FF2B5EF4-FFF2-40B4-BE49-F238E27FC236}">
                <a16:creationId xmlns:a16="http://schemas.microsoft.com/office/drawing/2014/main" id="{56B150C1-AE6D-1A4F-A30C-C882F68962BF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653595-5265-9447-B236-925C1A79D0D7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2333047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;p1">
            <a:extLst>
              <a:ext uri="{FF2B5EF4-FFF2-40B4-BE49-F238E27FC236}">
                <a16:creationId xmlns:a16="http://schemas.microsoft.com/office/drawing/2014/main" id="{C943CF6D-1245-BE40-AB48-3BC761A07C46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55FB67-6DED-3A4A-9789-53C4641D3EF7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1438760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anchor="b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" name="Google Shape;8;p1">
            <a:extLst>
              <a:ext uri="{FF2B5EF4-FFF2-40B4-BE49-F238E27FC236}">
                <a16:creationId xmlns:a16="http://schemas.microsoft.com/office/drawing/2014/main" id="{4101333C-B4B3-1A4C-8B55-043BE3EB03D2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8F5507-B9E3-8143-8E29-D67DC6BB98FE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1442596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anchor="ctr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" name="Google Shape;8;p1">
            <a:extLst>
              <a:ext uri="{FF2B5EF4-FFF2-40B4-BE49-F238E27FC236}">
                <a16:creationId xmlns:a16="http://schemas.microsoft.com/office/drawing/2014/main" id="{85034C43-F3CA-1C4B-924A-6E3946FEE1B9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A6ABEF-3986-1842-8EA2-6FA98F9D2A0A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352180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" name="Google Shape;8;p1">
            <a:extLst>
              <a:ext uri="{FF2B5EF4-FFF2-40B4-BE49-F238E27FC236}">
                <a16:creationId xmlns:a16="http://schemas.microsoft.com/office/drawing/2014/main" id="{277CE745-354A-0841-85D5-F7E29DDFC197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4635C1-C930-5048-959C-530B5E53BE9D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3154361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" name="Google Shape;8;p1">
            <a:extLst>
              <a:ext uri="{FF2B5EF4-FFF2-40B4-BE49-F238E27FC236}">
                <a16:creationId xmlns:a16="http://schemas.microsoft.com/office/drawing/2014/main" id="{1C0CE85E-6DBD-1C41-B9DC-3B613D768865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6E094C-745B-4440-B26D-761E1580304E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3725756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anchor="ctr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" name="Google Shape;8;p1">
            <a:extLst>
              <a:ext uri="{FF2B5EF4-FFF2-40B4-BE49-F238E27FC236}">
                <a16:creationId xmlns:a16="http://schemas.microsoft.com/office/drawing/2014/main" id="{ABCB57A0-C776-1342-9861-D1675821F70A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71D083-67C8-E547-9288-1074AD0705CF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3941767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6;p9">
            <a:extLst>
              <a:ext uri="{FF2B5EF4-FFF2-40B4-BE49-F238E27FC236}">
                <a16:creationId xmlns:a16="http://schemas.microsoft.com/office/drawing/2014/main" id="{7A04132B-7A33-E340-A41A-11495E57D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0"/>
            <a:ext cx="4572000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lIns="91425" tIns="91425" rIns="91425" bIns="91425" anchor="ctr"/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 hangingPunct="1">
              <a:buSzPts val="1400"/>
              <a:defRPr/>
            </a:pPr>
            <a:endParaRPr lang="en-BE" altLang="en-BE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anchor="b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anchor="ctr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" name="Google Shape;40;p9">
            <a:extLst>
              <a:ext uri="{FF2B5EF4-FFF2-40B4-BE49-F238E27FC236}">
                <a16:creationId xmlns:a16="http://schemas.microsoft.com/office/drawing/2014/main" id="{1BEA1F3D-5501-D44A-924B-EAC08D0D9A50}"/>
              </a:ext>
            </a:extLst>
          </p:cNvPr>
          <p:cNvSpPr txBox="1">
            <a:spLocks noGrp="1" noChangeArrowheads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41399C-77A8-DD49-B9D9-C48ED550F6F9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458929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anchor="ctr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" name="Google Shape;8;p1">
            <a:extLst>
              <a:ext uri="{FF2B5EF4-FFF2-40B4-BE49-F238E27FC236}">
                <a16:creationId xmlns:a16="http://schemas.microsoft.com/office/drawing/2014/main" id="{99134F5B-9187-9D45-A0BC-FDD23D4A04A6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C5A39-2E3C-7E41-BD75-A9FBE35A4F92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2936031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anchor="b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" name="Google Shape;8;p1">
            <a:extLst>
              <a:ext uri="{FF2B5EF4-FFF2-40B4-BE49-F238E27FC236}">
                <a16:creationId xmlns:a16="http://schemas.microsoft.com/office/drawing/2014/main" id="{416A28BE-D85F-D14F-8D70-227A211EBF46}"/>
              </a:ext>
            </a:extLst>
          </p:cNvPr>
          <p:cNvSpPr txBox="1">
            <a:spLocks noGrp="1" noChangeArrowheads="1"/>
          </p:cNvSpPr>
          <p:nvPr>
            <p:ph type="sldNum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B27603-96A3-6043-80DF-32375EE4C312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  <p:extLst>
      <p:ext uri="{BB962C8B-B14F-4D97-AF65-F5344CB8AC3E}">
        <p14:creationId xmlns:p14="http://schemas.microsoft.com/office/powerpoint/2010/main" val="3094143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>
            <a:extLst>
              <a:ext uri="{FF2B5EF4-FFF2-40B4-BE49-F238E27FC236}">
                <a16:creationId xmlns:a16="http://schemas.microsoft.com/office/drawing/2014/main" id="{8D9604DF-13C8-B44D-9623-D99DED9C41D6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11150" y="444500"/>
            <a:ext cx="8521700" cy="57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 altLang="en-IN">
              <a:sym typeface="Arial" panose="020B0604020202020204" pitchFamily="34" charset="0"/>
            </a:endParaRPr>
          </a:p>
        </p:txBody>
      </p:sp>
      <p:sp>
        <p:nvSpPr>
          <p:cNvPr id="1027" name="Google Shape;7;p1">
            <a:extLst>
              <a:ext uri="{FF2B5EF4-FFF2-40B4-BE49-F238E27FC236}">
                <a16:creationId xmlns:a16="http://schemas.microsoft.com/office/drawing/2014/main" id="{6B3D2E75-8215-4E43-8475-D776AB9931DE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311150" y="1152525"/>
            <a:ext cx="85217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IN" altLang="en-IN">
              <a:sym typeface="Arial" panose="020B0604020202020204" pitchFamily="34" charset="0"/>
            </a:endParaRPr>
          </a:p>
        </p:txBody>
      </p:sp>
      <p:sp>
        <p:nvSpPr>
          <p:cNvPr id="2052" name="Google Shape;8;p1">
            <a:extLst>
              <a:ext uri="{FF2B5EF4-FFF2-40B4-BE49-F238E27FC236}">
                <a16:creationId xmlns:a16="http://schemas.microsoft.com/office/drawing/2014/main" id="{631AD47C-A0A8-9349-837D-FACC93F3646E}"/>
              </a:ext>
            </a:extLst>
          </p:cNvPr>
          <p:cNvSpPr txBox="1">
            <a:spLocks noGrp="1" noChangeArrowheads="1"/>
          </p:cNvSpPr>
          <p:nvPr>
            <p:ph type="sldNum" idx="12"/>
          </p:nvPr>
        </p:nvSpPr>
        <p:spPr bwMode="auto">
          <a:xfrm>
            <a:off x="8472488" y="4662488"/>
            <a:ext cx="549275" cy="3937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buClr>
                <a:srgbClr val="000000"/>
              </a:buClr>
              <a:buSzPts val="1000"/>
              <a:buFont typeface="Arial" panose="020B0604020202020204" pitchFamily="34" charset="0"/>
              <a:buNone/>
              <a:defRPr sz="1000">
                <a:solidFill>
                  <a:srgbClr val="595959"/>
                </a:solidFill>
              </a:defRPr>
            </a:lvl1pPr>
          </a:lstStyle>
          <a:p>
            <a:pPr>
              <a:defRPr/>
            </a:pPr>
            <a:fld id="{4D135282-B377-F543-89BA-85670B1D3B13}" type="slidenum">
              <a:rPr lang="nl" altLang="en-BE"/>
              <a:pPr>
                <a:defRPr/>
              </a:pPr>
              <a:t>‹#›</a:t>
            </a:fld>
            <a:endParaRPr lang="en-BE" altLang="en-B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7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7" r:id="rId7"/>
    <p:sldLayoutId id="2147483724" r:id="rId8"/>
    <p:sldLayoutId id="2147483725" r:id="rId9"/>
    <p:sldLayoutId id="2147483726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anose="020B0604020202020204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anose="020B0604020202020204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Google Shape;56;p13">
            <a:extLst>
              <a:ext uri="{FF2B5EF4-FFF2-40B4-BE49-F238E27FC236}">
                <a16:creationId xmlns:a16="http://schemas.microsoft.com/office/drawing/2014/main" id="{77FDB754-1CEE-8A4C-9291-6EDD25390435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663" y="139700"/>
            <a:ext cx="2781300" cy="119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TextBox 9">
            <a:extLst>
              <a:ext uri="{FF2B5EF4-FFF2-40B4-BE49-F238E27FC236}">
                <a16:creationId xmlns:a16="http://schemas.microsoft.com/office/drawing/2014/main" id="{712AA6C6-125B-2342-892F-8438A73ECC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66863" y="1760538"/>
            <a:ext cx="34829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altLang="en-I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European SAP Integrator</a:t>
            </a:r>
          </a:p>
        </p:txBody>
      </p:sp>
      <p:sp>
        <p:nvSpPr>
          <p:cNvPr id="14340" name="Title 1">
            <a:extLst>
              <a:ext uri="{FF2B5EF4-FFF2-40B4-BE49-F238E27FC236}">
                <a16:creationId xmlns:a16="http://schemas.microsoft.com/office/drawing/2014/main" id="{6F68DB1C-D2BA-124A-A253-31A586824E75}"/>
              </a:ext>
            </a:extLst>
          </p:cNvPr>
          <p:cNvSpPr txBox="1">
            <a:spLocks noGrp="1" noChangeArrowheads="1"/>
          </p:cNvSpPr>
          <p:nvPr>
            <p:ph type="ctrTitle"/>
          </p:nvPr>
        </p:nvSpPr>
        <p:spPr>
          <a:xfrm>
            <a:off x="311150" y="1546225"/>
            <a:ext cx="8521700" cy="2051050"/>
          </a:xfrm>
        </p:spPr>
        <p:txBody>
          <a:bodyPr anchor="ctr"/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Singapore Aid Distribution</a:t>
            </a:r>
            <a:endParaRPr lang="en-US" altLang="en-US" sz="2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400E4E-0C3A-BB4D-B6B9-7150A40FB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6705" y="1828006"/>
            <a:ext cx="665163" cy="665163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393247ED-B1AA-2F4B-82A0-CEC6B1E5D3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1471" y="1828006"/>
            <a:ext cx="997746" cy="66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70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29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2B7380-F647-BE4D-AEFE-D6825F32B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1042" y="981175"/>
            <a:ext cx="5301916" cy="318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854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4429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6B1538-F424-A44A-8395-1244A93FB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86" y="304460"/>
            <a:ext cx="8436428" cy="4534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424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FB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BCA26E-F63A-D74C-A160-62B45FD61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79070"/>
            <a:ext cx="9142961" cy="4784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78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3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428D63-6714-EF4F-B2E8-EE0E24AF5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070"/>
            <a:ext cx="9144000" cy="47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140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3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03C2B7-F06C-A94C-8804-74704C744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070"/>
            <a:ext cx="9144000" cy="47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18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3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962698-C5CD-DD4C-8975-8BE3DDC5D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182" y="0"/>
            <a:ext cx="4211818" cy="5143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26285EA-692D-B949-8F00-03AF2C0B3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4082428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78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Google Shape;56;p13">
            <a:extLst>
              <a:ext uri="{FF2B5EF4-FFF2-40B4-BE49-F238E27FC236}">
                <a16:creationId xmlns:a16="http://schemas.microsoft.com/office/drawing/2014/main" id="{77FDB754-1CEE-8A4C-9291-6EDD25390435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663" y="139700"/>
            <a:ext cx="2781300" cy="119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TextBox 9">
            <a:extLst>
              <a:ext uri="{FF2B5EF4-FFF2-40B4-BE49-F238E27FC236}">
                <a16:creationId xmlns:a16="http://schemas.microsoft.com/office/drawing/2014/main" id="{712AA6C6-125B-2342-892F-8438A73ECC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66863" y="1760538"/>
            <a:ext cx="34829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altLang="en-IN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European SAP Integrator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D31540-C573-7043-B4CD-AD4692B24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700" y="934263"/>
            <a:ext cx="8520600" cy="2052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Thank You! </a:t>
            </a:r>
          </a:p>
        </p:txBody>
      </p:sp>
    </p:spTree>
    <p:extLst>
      <p:ext uri="{BB962C8B-B14F-4D97-AF65-F5344CB8AC3E}">
        <p14:creationId xmlns:p14="http://schemas.microsoft.com/office/powerpoint/2010/main" val="225059850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4514</TotalTime>
  <Words>12</Words>
  <Application>Microsoft Macintosh PowerPoint</Application>
  <PresentationFormat>On-screen Show (16:9)</PresentationFormat>
  <Paragraphs>4</Paragraphs>
  <Slides>8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Singapore Aid Distribution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British Petroleum: Downstream Oil &amp; Gas Use Case</dc:title>
  <cp:lastModifiedBy>Ankur Daharwal</cp:lastModifiedBy>
  <cp:revision>129</cp:revision>
  <dcterms:modified xsi:type="dcterms:W3CDTF">2020-04-24T09:22:20Z</dcterms:modified>
</cp:coreProperties>
</file>